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0" r:id="rId4"/>
    <p:sldId id="267" r:id="rId5"/>
    <p:sldId id="261" r:id="rId6"/>
    <p:sldId id="269" r:id="rId7"/>
    <p:sldId id="270" r:id="rId8"/>
    <p:sldId id="271" r:id="rId9"/>
    <p:sldId id="274" r:id="rId10"/>
    <p:sldId id="272" r:id="rId11"/>
    <p:sldId id="273" r:id="rId12"/>
    <p:sldId id="275" r:id="rId13"/>
    <p:sldId id="262" r:id="rId14"/>
  </p:sldIdLst>
  <p:sldSz cx="1218882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yi Yan" initials="XY" lastIdx="7" clrIdx="0">
    <p:extLst>
      <p:ext uri="{19B8F6BF-5375-455C-9EA6-DF929625EA0E}">
        <p15:presenceInfo xmlns:p15="http://schemas.microsoft.com/office/powerpoint/2012/main" userId="S::xy101@duke.edu::fd59c488-bf62-44b4-bd60-61fe0a3e06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327" autoAdjust="0"/>
  </p:normalViewPr>
  <p:slideViewPr>
    <p:cSldViewPr>
      <p:cViewPr varScale="1">
        <p:scale>
          <a:sx n="88" d="100"/>
          <a:sy n="88" d="100"/>
        </p:scale>
        <p:origin x="200" y="104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2T04:38:17.640" idx="1">
    <p:pos x="4581" y="1104"/>
    <p:text>The sports related content of the sphere? 没太明白哎 得改一下？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2T04:40:00.827" idx="2">
    <p:pos x="1326" y="1563"/>
    <p:text>我的理解里用you 更好？因为你算是在给游戏客户讲解</p:text>
    <p:extLst>
      <p:ext uri="{C676402C-5697-4E1C-873F-D02D1690AC5C}">
        <p15:threadingInfo xmlns:p15="http://schemas.microsoft.com/office/powerpoint/2012/main" timeZoneBias="-480"/>
      </p:ext>
    </p:extLst>
  </p:cm>
  <p:cm authorId="1" dt="2020-11-22T04:40:42.917" idx="3">
    <p:pos x="4407" y="1563"/>
    <p:text>1 white ball and 15 balls of other colors 这个other的顺序不能提前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2T04:42:32.226" idx="4">
    <p:pos x="3008" y="1847"/>
    <p:text>我加了down啦  我觉得你是想说按比例缩小，没有down有点奇怪</p:text>
    <p:extLst>
      <p:ext uri="{C676402C-5697-4E1C-873F-D02D1690AC5C}">
        <p15:threadingInfo xmlns:p15="http://schemas.microsoft.com/office/powerpoint/2012/main" timeZoneBias="-480"/>
      </p:ext>
    </p:extLst>
  </p:cm>
  <p:cm authorId="1" dt="2020-11-22T04:42:55.762" idx="5">
    <p:pos x="3986" y="2194"/>
    <p:text>为啥要说他和窗口成比例啊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2T04:43:25.524" idx="6">
    <p:pos x="2094" y="1481"/>
    <p:text>No club required 我没懂哎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20B349-F2EE-40B7-9A96-7F76E2326DF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2020/11/23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79AF599-AE6F-4E1C-94D1-C707F302C5B5}" type="datetime1">
              <a:rPr lang="zh-CN" altLang="en-US" smtClean="0"/>
              <a:pPr/>
              <a:t>2020/11/23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1F2A70B-78F2-4DCF-B53B-C990D2FAFB8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88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8496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303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2801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018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203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3799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846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284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0759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304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610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622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6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ACF6A5-CA30-4724-8A74-55B65EA2DB8E}" type="datetime1">
              <a:rPr lang="zh-CN" altLang="en-US" smtClean="0"/>
              <a:t>2020/11/23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0CA52-F532-4FDA-A3F9-4BF9C8E5C82E}" type="datetime1">
              <a:rPr lang="zh-CN" altLang="en-US" smtClean="0"/>
              <a:t>2020/11/23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86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772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58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344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AE51B8-C16C-4D58-B4E7-426249342FB6}" type="datetime1">
              <a:rPr lang="zh-CN" altLang="en-US" smtClean="0"/>
              <a:t>2020/11/23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5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7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642744-2BC1-482F-8D65-D67812FCF761}" type="datetime1">
              <a:rPr lang="zh-CN" altLang="en-US" smtClean="0"/>
              <a:t>2020/11/23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8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57C6E4D-621D-4515-8831-14D98E9F728C}" type="datetime1">
              <a:rPr lang="zh-CN" altLang="en-US" smtClean="0"/>
              <a:t>2020/11/23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0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任意多边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636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157F41-EA24-4D6C-B76B-51104A4FF3D3}" type="datetime1">
              <a:rPr lang="zh-CN" altLang="en-US" smtClean="0"/>
              <a:t>2020/11/23</a:t>
            </a:fld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6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41E27CD-26C5-4927-9077-9E87DDF8ECF7}" type="datetime1">
              <a:rPr lang="zh-CN" altLang="en-US" smtClean="0"/>
              <a:t>2020/11/23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0B1C2-D5D7-4DF1-B631-6247EDFA3201}" type="datetime1">
              <a:rPr lang="zh-CN" altLang="en-US" noProof="0" smtClean="0"/>
              <a:t>2020/11/23</a:t>
            </a:fld>
            <a:endParaRPr lang="zh-CN" altLang="en-US" noProof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grpSp>
        <p:nvGrpSpPr>
          <p:cNvPr id="615" name="框架" descr="方框图形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9" name="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7" name="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9" name="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6D0992-68C0-47A5-BA2C-3DDCADB492E0}" type="datetime1">
              <a:rPr lang="zh-CN" altLang="en-US" smtClean="0"/>
              <a:t>2020/11/23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614" name="框架" descr="方框图形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8" name="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6" name="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8" name="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9FDE26-7774-42D9-B09F-897A3804FF77}" type="datetime1">
              <a:rPr lang="zh-CN" altLang="en-US" smtClean="0"/>
              <a:t>2020/11/23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3212" y="6400801"/>
            <a:ext cx="13962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03606D-7858-4AA2-9E18-693315C12F6C}" type="datetime1">
              <a:rPr lang="zh-CN" altLang="en-US" noProof="0" smtClean="0"/>
              <a:t>2020/11/23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comments" Target="../comments/comment4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altLang="zh-CN" dirty="0"/>
              <a:t>Billiard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Made by </a:t>
            </a:r>
            <a:r>
              <a:rPr lang="en-US" altLang="zh-CN" dirty="0" err="1"/>
              <a:t>Minda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Show&amp;Details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9431B3-C1D5-A343-9980-F490521658F5}"/>
              </a:ext>
            </a:extLst>
          </p:cNvPr>
          <p:cNvSpPr txBox="1"/>
          <p:nvPr/>
        </p:nvSpPr>
        <p:spPr>
          <a:xfrm>
            <a:off x="1269876" y="2233817"/>
            <a:ext cx="4320480" cy="113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 your best to score all the balls!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 descr="图片包含 图表&#10;&#10;描述已自动生成">
            <a:extLst>
              <a:ext uri="{FF2B5EF4-FFF2-40B4-BE49-F238E27FC236}">
                <a16:creationId xmlns:a16="http://schemas.microsoft.com/office/drawing/2014/main" id="{42278B09-829C-6743-B46E-25D629266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2132856"/>
            <a:ext cx="5563565" cy="39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Show&amp;Details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9431B3-C1D5-A343-9980-F490521658F5}"/>
              </a:ext>
            </a:extLst>
          </p:cNvPr>
          <p:cNvSpPr txBox="1"/>
          <p:nvPr/>
        </p:nvSpPr>
        <p:spPr>
          <a:xfrm>
            <a:off x="1125860" y="2060848"/>
            <a:ext cx="4464496" cy="168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end, if you win the game, you will be rewarded with fireworks!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屏幕录制2020-11-22 上午4.04.29" descr="屏幕录制2020-11-22 上午4.04.29">
            <a:hlinkClick r:id="" action="ppaction://media"/>
            <a:extLst>
              <a:ext uri="{FF2B5EF4-FFF2-40B4-BE49-F238E27FC236}">
                <a16:creationId xmlns:a16="http://schemas.microsoft.com/office/drawing/2014/main" id="{3FE2B5D9-7088-E04A-8810-D8293EB08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87832" y="1961145"/>
            <a:ext cx="5967221" cy="41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Summary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7868" y="1772816"/>
            <a:ext cx="10585176" cy="4678362"/>
          </a:xfrm>
        </p:spPr>
        <p:txBody>
          <a:bodyPr rtlCol="0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Have new experience and learn new knowledge in the challenge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 was struggling in the process, but I was very happy after making the final result. I felt a sense of accomplishment in creating new things.(Just imagine I am the best person in this game in the world and it makes me excited)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Maybe in the future I will improve it (such as 3D?)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10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台球, 房间, 运动, 室内&#10;&#10;描述已自动生成">
            <a:extLst>
              <a:ext uri="{FF2B5EF4-FFF2-40B4-BE49-F238E27FC236}">
                <a16:creationId xmlns:a16="http://schemas.microsoft.com/office/drawing/2014/main" id="{179175DD-7C45-1449-ABD8-6CD72B82D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61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99C8BB-E241-BF4C-B462-FC19A96ACAD6}"/>
              </a:ext>
            </a:extLst>
          </p:cNvPr>
          <p:cNvSpPr txBox="1"/>
          <p:nvPr/>
        </p:nvSpPr>
        <p:spPr>
          <a:xfrm>
            <a:off x="2638028" y="3140968"/>
            <a:ext cx="8208912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 YOU!</a:t>
            </a:r>
            <a:endParaRPr kumimoji="1" lang="zh-CN" altLang="en-US" sz="8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/>
              <a:t>Billiard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Show&amp;Details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Summary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7868" y="1772816"/>
            <a:ext cx="6156175" cy="4678362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altLang="zh-CN" dirty="0"/>
              <a:t>Because we have learned a lot about the sports related content of the sphere, I have done a lot of small ball collision related projects before, and I also like to play billiards. When playing billiards in the resident hall, I was inspired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 can make a small project of playing billiards. This is a challenging and interesting idea.</a:t>
            </a:r>
            <a:endParaRPr lang="zh-CN" altLang="zh-CN" dirty="0"/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内容占位符 7" descr="图片包含 台球, 房间, 赌场, 桌子&#10;&#10;描述已自动生成">
            <a:extLst>
              <a:ext uri="{FF2B5EF4-FFF2-40B4-BE49-F238E27FC236}">
                <a16:creationId xmlns:a16="http://schemas.microsoft.com/office/drawing/2014/main" id="{4DB24B66-3D2B-054A-B995-FC3322503B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928" y="1988840"/>
            <a:ext cx="3744416" cy="4104456"/>
          </a:xfrm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97868" y="1772816"/>
            <a:ext cx="6156175" cy="4678362"/>
          </a:xfrm>
        </p:spPr>
        <p:txBody>
          <a:bodyPr rtlCol="0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You have 1 white ball and 15 balls of other colors balls. We can</a:t>
            </a:r>
            <a:r>
              <a:rPr lang="zh-CN" altLang="en-US" dirty="0"/>
              <a:t> </a:t>
            </a:r>
            <a:r>
              <a:rPr lang="en-US" altLang="zh-CN" dirty="0"/>
              <a:t>control the white ball to hit other balls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Score all the balls to win</a:t>
            </a:r>
            <a:r>
              <a:rPr lang="zh-CN" altLang="en-US" dirty="0"/>
              <a:t> </a:t>
            </a:r>
            <a:r>
              <a:rPr lang="en-US" altLang="zh-CN" dirty="0"/>
              <a:t>and get rewards!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内容占位符 6" descr="图片包含 台球, 运动, 室内, 草&#10;&#10;描述已自动生成">
            <a:extLst>
              <a:ext uri="{FF2B5EF4-FFF2-40B4-BE49-F238E27FC236}">
                <a16:creationId xmlns:a16="http://schemas.microsoft.com/office/drawing/2014/main" id="{284F7D3E-1520-B845-8BB5-9395524093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11" y="2204864"/>
            <a:ext cx="2839145" cy="3744416"/>
          </a:xfrm>
        </p:spPr>
      </p:pic>
    </p:spTree>
    <p:extLst>
      <p:ext uri="{BB962C8B-B14F-4D97-AF65-F5344CB8AC3E}">
        <p14:creationId xmlns:p14="http://schemas.microsoft.com/office/powerpoint/2010/main" val="20929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Show&amp;Details</a:t>
            </a:r>
            <a:endParaRPr lang="zh-CN" altLang="en-US" dirty="0"/>
          </a:p>
        </p:txBody>
      </p:sp>
      <p:pic>
        <p:nvPicPr>
          <p:cNvPr id="4" name="图片 3" descr="图表, 气泡图&#10;&#10;描述已自动生成">
            <a:extLst>
              <a:ext uri="{FF2B5EF4-FFF2-40B4-BE49-F238E27FC236}">
                <a16:creationId xmlns:a16="http://schemas.microsoft.com/office/drawing/2014/main" id="{3FCB6093-A05D-4146-81BE-0771F2E6B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4" y="2125088"/>
            <a:ext cx="4896544" cy="34375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9431B3-C1D5-A343-9980-F490521658F5}"/>
              </a:ext>
            </a:extLst>
          </p:cNvPr>
          <p:cNvSpPr txBox="1"/>
          <p:nvPr/>
        </p:nvSpPr>
        <p:spPr>
          <a:xfrm>
            <a:off x="1503629" y="2348880"/>
            <a:ext cx="4248472" cy="2797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size of the entire pool table and the ball are scaled down</a:t>
            </a: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according to the real size and proportional to the window.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Show&amp;Details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9431B3-C1D5-A343-9980-F490521658F5}"/>
              </a:ext>
            </a:extLst>
          </p:cNvPr>
          <p:cNvSpPr txBox="1"/>
          <p:nvPr/>
        </p:nvSpPr>
        <p:spPr>
          <a:xfrm>
            <a:off x="1522414" y="2276872"/>
            <a:ext cx="3960440" cy="2797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 cue required, we can control the direction and force by clicking the mouse. This makes it easier to control.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屏幕录制2020-11-22 上午3.40.35" descr="屏幕录制2020-11-22 上午3.40.35">
            <a:hlinkClick r:id="" action="ppaction://media"/>
            <a:extLst>
              <a:ext uri="{FF2B5EF4-FFF2-40B4-BE49-F238E27FC236}">
                <a16:creationId xmlns:a16="http://schemas.microsoft.com/office/drawing/2014/main" id="{ED71140E-01E9-C143-BB74-59F9885AD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4412" y="1916832"/>
            <a:ext cx="5868863" cy="41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Show&amp;Details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9431B3-C1D5-A343-9980-F490521658F5}"/>
              </a:ext>
            </a:extLst>
          </p:cNvPr>
          <p:cNvSpPr txBox="1"/>
          <p:nvPr/>
        </p:nvSpPr>
        <p:spPr>
          <a:xfrm>
            <a:off x="1522414" y="2307090"/>
            <a:ext cx="3683733" cy="2243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When you hit the colored ball to six black holes, the ball will go into the hole.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屏幕录制2020-11-22 上午3.30.32" descr="屏幕录制2020-11-22 上午3.30.32">
            <a:hlinkClick r:id="" action="ppaction://media"/>
            <a:extLst>
              <a:ext uri="{FF2B5EF4-FFF2-40B4-BE49-F238E27FC236}">
                <a16:creationId xmlns:a16="http://schemas.microsoft.com/office/drawing/2014/main" id="{750F1BD8-B624-7546-A9EB-323CA9A036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4412" y="1955150"/>
            <a:ext cx="5916901" cy="416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Show&amp;Details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9431B3-C1D5-A343-9980-F490521658F5}"/>
              </a:ext>
            </a:extLst>
          </p:cNvPr>
          <p:cNvSpPr txBox="1"/>
          <p:nvPr/>
        </p:nvSpPr>
        <p:spPr>
          <a:xfrm>
            <a:off x="1508137" y="2132856"/>
            <a:ext cx="4283966" cy="2243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should I do if the white ball is gone?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Don’t worry, it will return to its original position</a:t>
            </a:r>
            <a:r>
              <a:rPr kumimoji="1"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  <p:pic>
        <p:nvPicPr>
          <p:cNvPr id="3" name="3" descr="3">
            <a:hlinkClick r:id="" action="ppaction://media"/>
            <a:extLst>
              <a:ext uri="{FF2B5EF4-FFF2-40B4-BE49-F238E27FC236}">
                <a16:creationId xmlns:a16="http://schemas.microsoft.com/office/drawing/2014/main" id="{382959EE-B340-D345-A1C1-65309C471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2404" y="2132856"/>
            <a:ext cx="5559885" cy="39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err="1"/>
              <a:t>Show&amp;Details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9431B3-C1D5-A343-9980-F490521658F5}"/>
              </a:ext>
            </a:extLst>
          </p:cNvPr>
          <p:cNvSpPr txBox="1"/>
          <p:nvPr/>
        </p:nvSpPr>
        <p:spPr>
          <a:xfrm>
            <a:off x="1413892" y="2293176"/>
            <a:ext cx="3960440" cy="113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Press “R” to restart at anytime!</a:t>
            </a:r>
            <a:endParaRPr kumimoji="1"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5" descr="5">
            <a:hlinkClick r:id="" action="ppaction://media"/>
            <a:extLst>
              <a:ext uri="{FF2B5EF4-FFF2-40B4-BE49-F238E27FC236}">
                <a16:creationId xmlns:a16="http://schemas.microsoft.com/office/drawing/2014/main" id="{6772841B-A1D9-D94F-BE44-B88C046540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4372" y="1988840"/>
            <a:ext cx="6209865" cy="436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黑板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5_TF02804846_TF02804846" id="{118C6178-8627-4F1A-8ADE-4D23F9B5C89B}" vid="{47D4BC64-CC5E-41E6-96A6-68E3DA472C92}"/>
    </a:ext>
  </a:extLst>
</a:theme>
</file>

<file path=ppt/theme/theme2.xml><?xml version="1.0" encoding="utf-8"?>
<a:theme xmlns:a="http://schemas.openxmlformats.org/drawingml/2006/main" name="办公室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黑板 16 x 9</Template>
  <TotalTime>132</TotalTime>
  <Words>343</Words>
  <Application>Microsoft Macintosh PowerPoint</Application>
  <PresentationFormat>自定义</PresentationFormat>
  <Paragraphs>44</Paragraphs>
  <Slides>13</Slides>
  <Notes>13</Notes>
  <HiddenSlides>0</HiddenSlides>
  <MMClips>5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Microsoft YaHei UI</vt:lpstr>
      <vt:lpstr>Arial</vt:lpstr>
      <vt:lpstr>Consolas</vt:lpstr>
      <vt:lpstr>黑板 16 x 9</vt:lpstr>
      <vt:lpstr>Billiard</vt:lpstr>
      <vt:lpstr>Billiard</vt:lpstr>
      <vt:lpstr>Introduction</vt:lpstr>
      <vt:lpstr>Introduction</vt:lpstr>
      <vt:lpstr>Show&amp;Details</vt:lpstr>
      <vt:lpstr>Show&amp;Details</vt:lpstr>
      <vt:lpstr>Show&amp;Details</vt:lpstr>
      <vt:lpstr>Show&amp;Details</vt:lpstr>
      <vt:lpstr>Show&amp;Details</vt:lpstr>
      <vt:lpstr>Show&amp;Details</vt:lpstr>
      <vt:lpstr>Show&amp;Details</vt:lpstr>
      <vt:lpstr>Summary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</dc:title>
  <dc:creator>MinDa Zhao</dc:creator>
  <cp:lastModifiedBy>MinDa Zhao</cp:lastModifiedBy>
  <cp:revision>14</cp:revision>
  <dcterms:created xsi:type="dcterms:W3CDTF">2020-11-21T18:52:35Z</dcterms:created>
  <dcterms:modified xsi:type="dcterms:W3CDTF">2020-11-22T17:56:32Z</dcterms:modified>
</cp:coreProperties>
</file>